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7" r:id="rId2"/>
    <p:sldId id="258" r:id="rId3"/>
    <p:sldId id="267" r:id="rId4"/>
    <p:sldId id="268" r:id="rId5"/>
    <p:sldId id="265" r:id="rId6"/>
    <p:sldId id="270" r:id="rId7"/>
    <p:sldId id="266" r:id="rId8"/>
    <p:sldId id="269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0" userDrawn="1">
          <p15:clr>
            <a:srgbClr val="A4A3A4"/>
          </p15:clr>
        </p15:guide>
        <p15:guide id="4" orient="horz" pos="4269" userDrawn="1">
          <p15:clr>
            <a:srgbClr val="A4A3A4"/>
          </p15:clr>
        </p15:guide>
        <p15:guide id="5" orient="horz" pos="4133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9" orient="horz" pos="3181" userDrawn="1">
          <p15:clr>
            <a:srgbClr val="A4A3A4"/>
          </p15:clr>
        </p15:guide>
        <p15:guide id="11" pos="6046" userDrawn="1">
          <p15:clr>
            <a:srgbClr val="A4A3A4"/>
          </p15:clr>
        </p15:guide>
        <p15:guide id="12" pos="186" userDrawn="1">
          <p15:clr>
            <a:srgbClr val="A4A3A4"/>
          </p15:clr>
        </p15:guide>
        <p15:guide id="13" pos="2138" userDrawn="1">
          <p15:clr>
            <a:srgbClr val="A4A3A4"/>
          </p15:clr>
        </p15:guide>
        <p15:guide id="14" pos="4118" userDrawn="1">
          <p15:clr>
            <a:srgbClr val="A4A3A4"/>
          </p15:clr>
        </p15:guide>
        <p15:guide id="16" orient="horz" pos="3884" userDrawn="1">
          <p15:clr>
            <a:srgbClr val="A4A3A4"/>
          </p15:clr>
        </p15:guide>
        <p15:guide id="17" pos="377" userDrawn="1">
          <p15:clr>
            <a:srgbClr val="A4A3A4"/>
          </p15:clr>
        </p15:guide>
        <p15:guide id="18" pos="5863" userDrawn="1">
          <p15:clr>
            <a:srgbClr val="A4A3A4"/>
          </p15:clr>
        </p15:guide>
        <p15:guide id="19" pos="3301" userDrawn="1">
          <p15:clr>
            <a:srgbClr val="A4A3A4"/>
          </p15:clr>
        </p15:guide>
        <p15:guide id="20" orient="horz" pos="1026" userDrawn="1">
          <p15:clr>
            <a:srgbClr val="A4A3A4"/>
          </p15:clr>
        </p15:guide>
        <p15:guide id="21" pos="32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0" y="300"/>
      </p:cViewPr>
      <p:guideLst>
        <p:guide orient="horz" pos="2160"/>
        <p:guide pos="3120"/>
        <p:guide orient="horz" pos="40"/>
        <p:guide orient="horz" pos="4269"/>
        <p:guide orient="horz" pos="4133"/>
        <p:guide orient="horz" pos="232"/>
        <p:guide orient="horz" pos="572"/>
        <p:guide orient="horz" pos="3181"/>
        <p:guide pos="6046"/>
        <p:guide pos="186"/>
        <p:guide pos="2138"/>
        <p:guide pos="4118"/>
        <p:guide orient="horz" pos="3884"/>
        <p:guide pos="377"/>
        <p:guide pos="5863"/>
        <p:guide pos="3301"/>
        <p:guide orient="horz" pos="1026"/>
        <p:guide pos="3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0704D-D9F1-4435-8EE7-B816CCF2FF0D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42C1F-59FD-4563-A520-C07A034F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8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0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94FB-17FF-7CC1-FB00-B63C72FC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A559F1-0672-D012-B34D-6EEB1F877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0C7AD4-16B8-8A77-4E87-EB8A109D1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B589C-36A0-72CF-601F-0D75D9F32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7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B8D6-43B8-675E-452C-B4BD045A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2D7563-025A-C79E-75D7-D2EDDAA1E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8AE255-4E9D-DAE3-0B00-4D74762DF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39C53-57EA-0E2A-1243-D4B301711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1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2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C7A7-5898-0958-5CDD-1C7B8D21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9339BD-599E-822B-257C-0E3E48650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CB72F5-9667-B671-0A2F-47F9EAD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64CBB-4E45-77D2-80E0-2614E214B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76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FDD61-DCDF-5146-56E3-2901A76F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C123AE-2C02-96EC-B130-23C3EBBF4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130354-A1DB-C670-BFEC-05BC546A2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517A5-A73A-F274-FEB7-F7BC785D7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3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5B663-6B80-8A7A-B722-606B946D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BD2EE5-E59C-3896-8650-F4FF872E4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D2E116-6284-9BF7-F90C-9501A8B94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026D9-5A29-B1C8-B5BA-CB71F4A32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2C1F-59FD-4563-A520-C07A034F1A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2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54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3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821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5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7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0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5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7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73F67-E21A-4492-A7F1-EAA8C330EE53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063EFB-F86D-4BDE-9CBF-910BC48CA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0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2B9E8-9064-3B72-BE4C-2221F691B1D6}"/>
              </a:ext>
            </a:extLst>
          </p:cNvPr>
          <p:cNvSpPr txBox="1"/>
          <p:nvPr/>
        </p:nvSpPr>
        <p:spPr>
          <a:xfrm>
            <a:off x="1768437" y="419711"/>
            <a:ext cx="8447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별 첨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90E535-553E-C274-F2D4-D2F21896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9E746-0FC2-138F-B8F4-8138DA2FF82B}"/>
              </a:ext>
            </a:extLst>
          </p:cNvPr>
          <p:cNvSpPr txBox="1"/>
          <p:nvPr/>
        </p:nvSpPr>
        <p:spPr>
          <a:xfrm>
            <a:off x="1768437" y="1108813"/>
            <a:ext cx="7032663" cy="2248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Ⅰ. </a:t>
            </a:r>
            <a:r>
              <a:rPr lang="ko-KR" altLang="en-US" sz="2000" b="1" dirty="0" err="1">
                <a:solidFill>
                  <a:schemeClr val="bg2">
                    <a:lumMod val="10000"/>
                  </a:schemeClr>
                </a:solidFill>
                <a:latin typeface="+mj-ea"/>
              </a:rPr>
              <a:t>차세대지능형반도체전공</a:t>
            </a:r>
            <a:r>
              <a:rPr lang="ko-KR" altLang="en-US" sz="20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 교과목</a:t>
            </a:r>
            <a:r>
              <a:rPr lang="en-US" altLang="ko-KR" sz="2000" b="1" dirty="0">
                <a:latin typeface="+mj-ea"/>
              </a:rPr>
              <a:t> </a:t>
            </a:r>
            <a:endParaRPr lang="en-US" altLang="ko-KR" sz="20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Ⅱ. </a:t>
            </a:r>
            <a:r>
              <a:rPr lang="ko-KR" altLang="en-US" sz="2000" b="1" dirty="0" err="1">
                <a:solidFill>
                  <a:schemeClr val="bg2">
                    <a:lumMod val="10000"/>
                  </a:schemeClr>
                </a:solidFill>
                <a:latin typeface="+mj-ea"/>
              </a:rPr>
              <a:t>비교과</a:t>
            </a:r>
            <a:r>
              <a:rPr lang="ko-KR" altLang="en-US" sz="20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 프로그램 사진</a:t>
            </a:r>
            <a:endParaRPr lang="en-US" altLang="ko-KR" sz="2000" b="1" dirty="0">
              <a:solidFill>
                <a:schemeClr val="bg2">
                  <a:lumMod val="1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1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Ⅲ. </a:t>
            </a:r>
            <a:r>
              <a:rPr lang="ko-KR" altLang="en-US" sz="20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교육 인프라 및 장비 사진</a:t>
            </a:r>
            <a:endParaRPr lang="en-US" altLang="ko-KR" sz="2000" b="1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52EDE9-8BFD-34E6-2CFC-4F089F513839}"/>
              </a:ext>
            </a:extLst>
          </p:cNvPr>
          <p:cNvSpPr/>
          <p:nvPr/>
        </p:nvSpPr>
        <p:spPr>
          <a:xfrm>
            <a:off x="4869951" y="5373384"/>
            <a:ext cx="3534310" cy="92506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D99E9-97A2-553F-1252-2DEF3F48DF31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[1/8]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림 13" descr="스크린샷, 직사각형, 블루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BC3534-D236-864C-6E84-B4945F62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" y="0"/>
            <a:ext cx="1411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E046-6CE9-3079-0841-4210B992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B1D3DD-5A48-E540-97A3-7E02200D3089}"/>
              </a:ext>
            </a:extLst>
          </p:cNvPr>
          <p:cNvSpPr txBox="1"/>
          <p:nvPr/>
        </p:nvSpPr>
        <p:spPr>
          <a:xfrm>
            <a:off x="598488" y="383516"/>
            <a:ext cx="65546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별첨 </a:t>
            </a:r>
            <a:r>
              <a:rPr lang="en-US" altLang="ko-KR" sz="2800" b="1" dirty="0">
                <a:latin typeface="+mj-ea"/>
                <a:ea typeface="+mj-ea"/>
              </a:rPr>
              <a:t>1. </a:t>
            </a:r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  <a:latin typeface="+mj-ea"/>
              </a:rPr>
              <a:t>차세대지능형반도체전공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</a:rPr>
              <a:t> 교과목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DC9554-7895-00DA-F90A-1B88D9C5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DF7EBB-1680-4F26-4FFA-466EC5CEA6C6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[2/8]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Google Shape;81;p10">
            <a:extLst>
              <a:ext uri="{FF2B5EF4-FFF2-40B4-BE49-F238E27FC236}">
                <a16:creationId xmlns:a16="http://schemas.microsoft.com/office/drawing/2014/main" id="{A9FB762C-E76A-63F2-6DAE-EA7D525130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489" y="1211662"/>
            <a:ext cx="4354512" cy="5000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82;p10">
            <a:extLst>
              <a:ext uri="{FF2B5EF4-FFF2-40B4-BE49-F238E27FC236}">
                <a16:creationId xmlns:a16="http://schemas.microsoft.com/office/drawing/2014/main" id="{4CA12B27-AECA-B93D-0788-8DA1D8643F1A}"/>
              </a:ext>
            </a:extLst>
          </p:cNvPr>
          <p:cNvGrpSpPr/>
          <p:nvPr/>
        </p:nvGrpSpPr>
        <p:grpSpPr>
          <a:xfrm>
            <a:off x="5281026" y="1344119"/>
            <a:ext cx="4316999" cy="4735999"/>
            <a:chOff x="7100887" y="3790950"/>
            <a:chExt cx="10191750" cy="11180942"/>
          </a:xfrm>
        </p:grpSpPr>
        <p:pic>
          <p:nvPicPr>
            <p:cNvPr id="13" name="Google Shape;83;p10" descr="텍스트, 스크린샷, 도표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282FF2-D17C-B01D-49C1-D0A8409121E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00887" y="3790950"/>
              <a:ext cx="10182225" cy="613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84;p10" descr="텍스트, 스크린샷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EBABEB5-28A1-5F3F-C2AA-CF940E7FB8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38987" y="9885542"/>
              <a:ext cx="10153650" cy="5086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3989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7350-BD83-4DCD-2BE8-079B427D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0400E-7810-25F6-008E-0CACD5D5A67F}"/>
              </a:ext>
            </a:extLst>
          </p:cNvPr>
          <p:cNvSpPr txBox="1"/>
          <p:nvPr/>
        </p:nvSpPr>
        <p:spPr>
          <a:xfrm>
            <a:off x="598488" y="383516"/>
            <a:ext cx="46326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비교과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프로그램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8D9582-A89E-8001-2EFF-135D4012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EA7CED-01D1-D52F-0D7D-31EF1562CD22}"/>
              </a:ext>
            </a:extLst>
          </p:cNvPr>
          <p:cNvSpPr txBox="1"/>
          <p:nvPr/>
        </p:nvSpPr>
        <p:spPr>
          <a:xfrm>
            <a:off x="598488" y="1376939"/>
            <a:ext cx="39738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2025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교내 반도체 경진대회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(1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~ 6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841CD-D1B2-151B-F40E-9A57FE5223D1}"/>
              </a:ext>
            </a:extLst>
          </p:cNvPr>
          <p:cNvSpPr txBox="1"/>
          <p:nvPr/>
        </p:nvSpPr>
        <p:spPr>
          <a:xfrm>
            <a:off x="5284721" y="1376939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전공탐색 특강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(5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0E12B-2433-AAC7-131F-2E38BC2E8B58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[3/8]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Google Shape;149;p21">
            <a:extLst>
              <a:ext uri="{FF2B5EF4-FFF2-40B4-BE49-F238E27FC236}">
                <a16:creationId xmlns:a16="http://schemas.microsoft.com/office/drawing/2014/main" id="{F196B223-4C4E-E43E-7937-4D2E5ED927E1}"/>
              </a:ext>
            </a:extLst>
          </p:cNvPr>
          <p:cNvGrpSpPr/>
          <p:nvPr/>
        </p:nvGrpSpPr>
        <p:grpSpPr>
          <a:xfrm>
            <a:off x="678718" y="2277621"/>
            <a:ext cx="4270493" cy="3523456"/>
            <a:chOff x="978526" y="2683531"/>
            <a:chExt cx="9703463" cy="8006038"/>
          </a:xfrm>
        </p:grpSpPr>
        <p:pic>
          <p:nvPicPr>
            <p:cNvPr id="12" name="Google Shape;150;p21">
              <a:extLst>
                <a:ext uri="{FF2B5EF4-FFF2-40B4-BE49-F238E27FC236}">
                  <a16:creationId xmlns:a16="http://schemas.microsoft.com/office/drawing/2014/main" id="{AF8E6692-E6B6-52B3-48C4-FE7E43B78F7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8526" y="2683531"/>
              <a:ext cx="5332820" cy="4003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51;p21">
              <a:extLst>
                <a:ext uri="{FF2B5EF4-FFF2-40B4-BE49-F238E27FC236}">
                  <a16:creationId xmlns:a16="http://schemas.microsoft.com/office/drawing/2014/main" id="{74E6C714-E6DC-C935-44AD-9287E6ADEDE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11346" y="2683531"/>
              <a:ext cx="4370643" cy="4003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2;p21">
              <a:extLst>
                <a:ext uri="{FF2B5EF4-FFF2-40B4-BE49-F238E27FC236}">
                  <a16:creationId xmlns:a16="http://schemas.microsoft.com/office/drawing/2014/main" id="{4E7A6FCA-4F16-ED34-B35B-FEE3B2DF650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8526" y="6686550"/>
              <a:ext cx="5332820" cy="4003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53;p21">
              <a:extLst>
                <a:ext uri="{FF2B5EF4-FFF2-40B4-BE49-F238E27FC236}">
                  <a16:creationId xmlns:a16="http://schemas.microsoft.com/office/drawing/2014/main" id="{C779DDF9-51D1-0BD0-95F0-6DE9337317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11347" y="6686550"/>
              <a:ext cx="4370642" cy="40030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759064D-40A4-CCF8-BC3C-323BE828C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78" y="1972768"/>
            <a:ext cx="3101811" cy="20665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693B33-72BA-4569-4A16-C83E2FD5A6B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78" y="4072009"/>
            <a:ext cx="3101266" cy="20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4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3BEE3-4337-40B1-A65A-422B9CA8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DBBD5B-D3DE-950F-9B8C-CEA7AFC553BC}"/>
              </a:ext>
            </a:extLst>
          </p:cNvPr>
          <p:cNvSpPr txBox="1"/>
          <p:nvPr/>
        </p:nvSpPr>
        <p:spPr>
          <a:xfrm>
            <a:off x="598488" y="383516"/>
            <a:ext cx="46326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비교과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프로그램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C3AE6C-0065-302A-C820-982CFB62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B91F22-A03E-4C5E-4E94-917B8EBD5113}"/>
              </a:ext>
            </a:extLst>
          </p:cNvPr>
          <p:cNvSpPr txBox="1"/>
          <p:nvPr/>
        </p:nvSpPr>
        <p:spPr>
          <a:xfrm>
            <a:off x="598488" y="1376939"/>
            <a:ext cx="4106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2025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대한전자공학회 하계 학술대회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(6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028C5-FA4A-E6BE-4E7A-0D6BA88072E4}"/>
              </a:ext>
            </a:extLst>
          </p:cNvPr>
          <p:cNvSpPr txBox="1"/>
          <p:nvPr/>
        </p:nvSpPr>
        <p:spPr>
          <a:xfrm>
            <a:off x="598488" y="4232081"/>
            <a:ext cx="5346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반도체 회로설계특강 및 반도체소자 단기집중강좌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(7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58FA5-7EF8-4228-D660-B9BA542C5B88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[4/8]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Google Shape;167;p22">
            <a:extLst>
              <a:ext uri="{FF2B5EF4-FFF2-40B4-BE49-F238E27FC236}">
                <a16:creationId xmlns:a16="http://schemas.microsoft.com/office/drawing/2014/main" id="{B98FBF1B-E7F5-651D-B1E0-5D450E7BC0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011" y="1745512"/>
            <a:ext cx="3151214" cy="231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;p22">
            <a:extLst>
              <a:ext uri="{FF2B5EF4-FFF2-40B4-BE49-F238E27FC236}">
                <a16:creationId xmlns:a16="http://schemas.microsoft.com/office/drawing/2014/main" id="{46E5B0EF-2D57-464F-7765-CACAF32B97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1902" y="1745512"/>
            <a:ext cx="3151985" cy="2312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3;p22">
            <a:extLst>
              <a:ext uri="{FF2B5EF4-FFF2-40B4-BE49-F238E27FC236}">
                <a16:creationId xmlns:a16="http://schemas.microsoft.com/office/drawing/2014/main" id="{5EC32188-E751-4FD1-76DF-7FA8C29DEA09}"/>
              </a:ext>
            </a:extLst>
          </p:cNvPr>
          <p:cNvGrpSpPr/>
          <p:nvPr/>
        </p:nvGrpSpPr>
        <p:grpSpPr>
          <a:xfrm>
            <a:off x="295276" y="4652372"/>
            <a:ext cx="9302750" cy="1363403"/>
            <a:chOff x="633640" y="6336122"/>
            <a:chExt cx="23116720" cy="3078495"/>
          </a:xfrm>
        </p:grpSpPr>
        <p:grpSp>
          <p:nvGrpSpPr>
            <p:cNvPr id="10" name="Google Shape;174;p22">
              <a:extLst>
                <a:ext uri="{FF2B5EF4-FFF2-40B4-BE49-F238E27FC236}">
                  <a16:creationId xmlns:a16="http://schemas.microsoft.com/office/drawing/2014/main" id="{8C62E86E-3CF6-5361-B6D4-A43359392241}"/>
                </a:ext>
              </a:extLst>
            </p:cNvPr>
            <p:cNvGrpSpPr/>
            <p:nvPr/>
          </p:nvGrpSpPr>
          <p:grpSpPr>
            <a:xfrm>
              <a:off x="633640" y="6336122"/>
              <a:ext cx="8387420" cy="3078495"/>
              <a:chOff x="1657768" y="8951306"/>
              <a:chExt cx="8387420" cy="3078495"/>
            </a:xfrm>
          </p:grpSpPr>
          <p:pic>
            <p:nvPicPr>
              <p:cNvPr id="17" name="Google Shape;175;p22" descr="텍스트, 실내, 컴퓨터, 프레젠테이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E3837EC-90DC-65EF-03FE-454858BFA6E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657768" y="8951990"/>
                <a:ext cx="4193710" cy="3077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76;p22" descr="실내, 프레젠테이션, 세미나, 강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8C2AFF5-2E43-1897-9D43-B3FF62B8A4C3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851478" y="8951306"/>
                <a:ext cx="4193710" cy="30778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oogle Shape;178;p22">
              <a:extLst>
                <a:ext uri="{FF2B5EF4-FFF2-40B4-BE49-F238E27FC236}">
                  <a16:creationId xmlns:a16="http://schemas.microsoft.com/office/drawing/2014/main" id="{EA273491-0934-659D-1320-AF1511DF9090}"/>
                </a:ext>
              </a:extLst>
            </p:cNvPr>
            <p:cNvGrpSpPr/>
            <p:nvPr/>
          </p:nvGrpSpPr>
          <p:grpSpPr>
            <a:xfrm>
              <a:off x="9502337" y="6336122"/>
              <a:ext cx="14248023" cy="3077811"/>
              <a:chOff x="961994" y="2065708"/>
              <a:chExt cx="15110902" cy="3773567"/>
            </a:xfrm>
          </p:grpSpPr>
          <p:pic>
            <p:nvPicPr>
              <p:cNvPr id="14" name="Google Shape;179;p22" descr="실내, 의자, 가구, 회의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6E0A8DB-62AB-1815-ED2B-557032F056FD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961994" y="2065708"/>
                <a:ext cx="5027440" cy="3773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80;p22" descr="사람, 의류, 실내, 인간의 얼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E346975-1D2A-75D3-49FF-25FF9D25253F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989434" y="2065709"/>
                <a:ext cx="5041731" cy="3773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81;p22" descr="의류, 실내, 사람, 컴퓨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7945685-B249-7E6E-BCF4-D2C1B2954DD8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1031165" y="2065708"/>
                <a:ext cx="5041731" cy="3773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4711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DD43-0E0C-0436-3ECE-112318AB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E6AEBC-69F7-EEA6-EB3B-4F07E170C84C}"/>
              </a:ext>
            </a:extLst>
          </p:cNvPr>
          <p:cNvSpPr txBox="1"/>
          <p:nvPr/>
        </p:nvSpPr>
        <p:spPr>
          <a:xfrm>
            <a:off x="598488" y="383516"/>
            <a:ext cx="46326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비교과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 프로그램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F0B03E-7029-F006-171F-98792B6B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2AD19-3037-B8DE-3B57-FB3932AA331A}"/>
              </a:ext>
            </a:extLst>
          </p:cNvPr>
          <p:cNvSpPr txBox="1"/>
          <p:nvPr/>
        </p:nvSpPr>
        <p:spPr>
          <a:xfrm>
            <a:off x="598488" y="1376939"/>
            <a:ext cx="34351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2025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부산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ICCE-ASIA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학회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(10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2B914-A6F4-32A3-CCE4-588F30D73047}"/>
              </a:ext>
            </a:extLst>
          </p:cNvPr>
          <p:cNvSpPr txBox="1"/>
          <p:nvPr/>
        </p:nvSpPr>
        <p:spPr>
          <a:xfrm>
            <a:off x="598488" y="3941022"/>
            <a:ext cx="28953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미국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MIT-URTC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학회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(10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7AED6-3397-2207-968A-FD911E0ACB40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[5/8]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" name="Google Shape;190;p44">
            <a:extLst>
              <a:ext uri="{FF2B5EF4-FFF2-40B4-BE49-F238E27FC236}">
                <a16:creationId xmlns:a16="http://schemas.microsoft.com/office/drawing/2014/main" id="{E9D654F0-DEC8-4EA4-B6D1-88604A70C2FB}"/>
              </a:ext>
            </a:extLst>
          </p:cNvPr>
          <p:cNvGrpSpPr/>
          <p:nvPr/>
        </p:nvGrpSpPr>
        <p:grpSpPr>
          <a:xfrm>
            <a:off x="1219850" y="1877257"/>
            <a:ext cx="7794544" cy="1686558"/>
            <a:chOff x="978525" y="3074699"/>
            <a:chExt cx="19090650" cy="4130773"/>
          </a:xfrm>
        </p:grpSpPr>
        <p:grpSp>
          <p:nvGrpSpPr>
            <p:cNvPr id="23" name="Google Shape;191;p44">
              <a:extLst>
                <a:ext uri="{FF2B5EF4-FFF2-40B4-BE49-F238E27FC236}">
                  <a16:creationId xmlns:a16="http://schemas.microsoft.com/office/drawing/2014/main" id="{C13903BF-B74A-C718-7D46-ED1739AED285}"/>
                </a:ext>
              </a:extLst>
            </p:cNvPr>
            <p:cNvGrpSpPr/>
            <p:nvPr/>
          </p:nvGrpSpPr>
          <p:grpSpPr>
            <a:xfrm>
              <a:off x="978525" y="3074699"/>
              <a:ext cx="12708386" cy="4130773"/>
              <a:chOff x="-984786" y="2061698"/>
              <a:chExt cx="12708386" cy="4130773"/>
            </a:xfrm>
          </p:grpSpPr>
          <p:pic>
            <p:nvPicPr>
              <p:cNvPr id="25" name="Google Shape;192;p44">
                <a:extLst>
                  <a:ext uri="{FF2B5EF4-FFF2-40B4-BE49-F238E27FC236}">
                    <a16:creationId xmlns:a16="http://schemas.microsoft.com/office/drawing/2014/main" id="{24DB31A7-DA77-D2BC-4B7B-77E590A454E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54953" y="2061698"/>
                <a:ext cx="6368647" cy="4130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93;p44">
                <a:extLst>
                  <a:ext uri="{FF2B5EF4-FFF2-40B4-BE49-F238E27FC236}">
                    <a16:creationId xmlns:a16="http://schemas.microsoft.com/office/drawing/2014/main" id="{3DEF87AF-CC25-66EA-F205-CE36AB6E12C4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984786" y="2061698"/>
                <a:ext cx="6326122" cy="41307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194;p44" descr="텍스트, 프레젠테이션, 사람, 프로젝션 스크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18FF469-B218-2A5C-7445-403651BC62B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700528" y="3074699"/>
              <a:ext cx="6368647" cy="4130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199;p44">
            <a:extLst>
              <a:ext uri="{FF2B5EF4-FFF2-40B4-BE49-F238E27FC236}">
                <a16:creationId xmlns:a16="http://schemas.microsoft.com/office/drawing/2014/main" id="{BCF9390D-BC33-BD3E-1538-3C0E271A374F}"/>
              </a:ext>
            </a:extLst>
          </p:cNvPr>
          <p:cNvGrpSpPr/>
          <p:nvPr/>
        </p:nvGrpSpPr>
        <p:grpSpPr>
          <a:xfrm>
            <a:off x="641090" y="4490108"/>
            <a:ext cx="8946274" cy="1686558"/>
            <a:chOff x="2419444" y="12294134"/>
            <a:chExt cx="15123127" cy="3333367"/>
          </a:xfrm>
        </p:grpSpPr>
        <p:pic>
          <p:nvPicPr>
            <p:cNvPr id="28" name="Google Shape;200;p44">
              <a:extLst>
                <a:ext uri="{FF2B5EF4-FFF2-40B4-BE49-F238E27FC236}">
                  <a16:creationId xmlns:a16="http://schemas.microsoft.com/office/drawing/2014/main" id="{C0C74FDE-84B9-EA11-ABEB-BC128CBFE4C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460032" y="12294134"/>
              <a:ext cx="5082539" cy="3333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01;p44">
              <a:extLst>
                <a:ext uri="{FF2B5EF4-FFF2-40B4-BE49-F238E27FC236}">
                  <a16:creationId xmlns:a16="http://schemas.microsoft.com/office/drawing/2014/main" id="{48E812BF-2DE7-8ADA-10F1-AAFDC4B55AA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19444" y="12294134"/>
              <a:ext cx="5020295" cy="3333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202;p44">
              <a:extLst>
                <a:ext uri="{FF2B5EF4-FFF2-40B4-BE49-F238E27FC236}">
                  <a16:creationId xmlns:a16="http://schemas.microsoft.com/office/drawing/2014/main" id="{96C9901C-85D1-CCF8-730B-B7ADD62BD82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439739" y="12294134"/>
              <a:ext cx="5020294" cy="33333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316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99D1D-BADB-1986-3FBE-3406AB64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940BA5-C325-F4E5-6B24-BADB0E277564}"/>
              </a:ext>
            </a:extLst>
          </p:cNvPr>
          <p:cNvSpPr txBox="1"/>
          <p:nvPr/>
        </p:nvSpPr>
        <p:spPr>
          <a:xfrm>
            <a:off x="598488" y="383516"/>
            <a:ext cx="524502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교육 인프라 및 장비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560E1D-4FE2-A14F-3A85-6FE86070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0B744-7DB3-76BF-48C2-4A6BB7DCDCC5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[6/8]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A2481-9FE1-38ED-E7D9-CAC8CE3231BD}"/>
              </a:ext>
            </a:extLst>
          </p:cNvPr>
          <p:cNvSpPr txBox="1"/>
          <p:nvPr/>
        </p:nvSpPr>
        <p:spPr>
          <a:xfrm>
            <a:off x="598488" y="1376939"/>
            <a:ext cx="25311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차년도 도입 장비 현황</a:t>
            </a:r>
            <a:endParaRPr lang="en-US" altLang="ko-KR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7F7C2A-0E59-348A-EB83-1107560A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58" y="1628776"/>
            <a:ext cx="7469784" cy="49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7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1C813-BCB4-2C99-5E01-10BB9C47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0D1675-8285-4984-3197-01F4610F5AE3}"/>
              </a:ext>
            </a:extLst>
          </p:cNvPr>
          <p:cNvSpPr txBox="1"/>
          <p:nvPr/>
        </p:nvSpPr>
        <p:spPr>
          <a:xfrm>
            <a:off x="598488" y="383516"/>
            <a:ext cx="524502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교육 인프라 및 장비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904E3A-DED2-0269-C17C-B2ABAAC3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87C04-FCE3-E612-1D39-8B79326CE625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[7/8]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51866-9913-C43B-F71C-D063B595D052}"/>
              </a:ext>
            </a:extLst>
          </p:cNvPr>
          <p:cNvSpPr txBox="1"/>
          <p:nvPr/>
        </p:nvSpPr>
        <p:spPr>
          <a:xfrm>
            <a:off x="598488" y="1376939"/>
            <a:ext cx="35009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제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측정교육실 등 교육환경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Set up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129D29-2F96-FBE0-0E65-B11411291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7" y="1755560"/>
            <a:ext cx="9002777" cy="40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B69C-3888-4A93-E52B-E3E677B3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64CE93-2A4E-CA6E-0D10-ABCB974FF391}"/>
              </a:ext>
            </a:extLst>
          </p:cNvPr>
          <p:cNvSpPr txBox="1"/>
          <p:nvPr/>
        </p:nvSpPr>
        <p:spPr>
          <a:xfrm>
            <a:off x="598488" y="383516"/>
            <a:ext cx="524502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별첨</a:t>
            </a:r>
            <a:r>
              <a:rPr lang="en-US" altLang="ko-KR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교육 인프라 및 장비 사진</a:t>
            </a:r>
          </a:p>
        </p:txBody>
      </p:sp>
      <p:pic>
        <p:nvPicPr>
          <p:cNvPr id="7" name="그림 6" descr="스케치, 그림, 텍스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F60D47-86D5-F7BC-A47D-AE6A52FD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25" y="63500"/>
            <a:ext cx="552450" cy="548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588E2-2075-D748-F740-842346C4CE49}"/>
              </a:ext>
            </a:extLst>
          </p:cNvPr>
          <p:cNvSpPr txBox="1"/>
          <p:nvPr/>
        </p:nvSpPr>
        <p:spPr>
          <a:xfrm>
            <a:off x="5005505" y="6609834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[8/8]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613B2-0C9A-E043-9A75-56ECC659B6DA}"/>
              </a:ext>
            </a:extLst>
          </p:cNvPr>
          <p:cNvSpPr txBox="1"/>
          <p:nvPr/>
        </p:nvSpPr>
        <p:spPr>
          <a:xfrm>
            <a:off x="598488" y="1376939"/>
            <a:ext cx="37782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■ 제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측정교육실 및 교육 실습실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Set up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3A42B1-6459-D289-539C-2F679A9D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7" y="1711871"/>
            <a:ext cx="8707437" cy="45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</TotalTime>
  <Words>175</Words>
  <Application>Microsoft Office PowerPoint</Application>
  <PresentationFormat>A4 용지(210x297mm)</PresentationFormat>
  <Paragraphs>38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호철 한</dc:creator>
  <cp:lastModifiedBy>호철 한</cp:lastModifiedBy>
  <cp:revision>53</cp:revision>
  <dcterms:created xsi:type="dcterms:W3CDTF">2025-03-13T01:18:44Z</dcterms:created>
  <dcterms:modified xsi:type="dcterms:W3CDTF">2025-12-15T05:59:21Z</dcterms:modified>
</cp:coreProperties>
</file>